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C594BC-BBE7-4032-8DE7-AE87CE071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6E0D2D-85E9-4046-8A00-EB9412C4BE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4225" cy="59896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896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AEA6545-A699-49A0-84D5-61CDB26A0A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166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5663" cy="4683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87663" cy="4683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5663" cy="468313"/>
          </a:xfrm>
        </p:spPr>
        <p:txBody>
          <a:bodyPr/>
          <a:lstStyle>
            <a:lvl1pPr>
              <a:defRPr/>
            </a:lvl1pPr>
          </a:lstStyle>
          <a:p>
            <a:fld id="{78E743E4-24AE-4CBA-B44F-F4BAF4DFA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944F02A-607A-4148-B11C-042DB99CF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E588AD-FE00-47A7-B761-4094B9D22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F3BCF1-5ABC-4A03-A00D-1D0E708DC9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D961A9-5A40-42EE-BF4B-5BCB389BB7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2107D0-30E2-4523-8C6C-A8A8CA487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F6E036-9608-444A-B66F-E3767B585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C2CC14-D151-4DCC-8780-0F7391FD2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100A73-78E0-47B7-8FFF-7EC916A1D1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166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56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76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5663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199A4AB-E2D5-4925-809D-FA7522523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34975" y="150813"/>
            <a:ext cx="8229600" cy="192246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/>
              <a:t>МУНИЦИПАЛЬНОЕ БЮДЖЕТНОЕ ДОШКОЛЬНОЕ ОБРАЗОВАТЕЛЬНОЕ УЧРЕЖДЕНИЕ — </a:t>
            </a:r>
            <a:br>
              <a:rPr lang="ru-RU" sz="2400" b="1"/>
            </a:br>
            <a:r>
              <a:rPr lang="ru-RU" sz="2400" b="1"/>
              <a:t>ДЕТСКИЙ САД «ЗВЁЗДОЧКА» </a:t>
            </a:r>
            <a:br>
              <a:rPr lang="ru-RU" sz="2400" b="1"/>
            </a:br>
            <a:r>
              <a:rPr lang="ru-RU" sz="2400" b="1"/>
              <a:t>Саратовская область, Советский район, р.п. Степное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1650" y="1866900"/>
            <a:ext cx="8229600" cy="44354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dirty="0">
                <a:solidFill>
                  <a:srgbClr val="280099"/>
                </a:solidFill>
              </a:rPr>
              <a:t>Комплекс</a:t>
            </a: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dirty="0">
                <a:solidFill>
                  <a:srgbClr val="280099"/>
                </a:solidFill>
              </a:rPr>
              <a:t> «компьютерной гимнастики»</a:t>
            </a: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solidFill>
                <a:srgbClr val="993366"/>
              </a:solidFill>
            </a:endParaRP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7E0021"/>
                </a:solidFill>
              </a:rPr>
              <a:t>Автор: </a:t>
            </a:r>
            <a:r>
              <a:rPr lang="ru-RU" b="1" dirty="0" err="1">
                <a:solidFill>
                  <a:srgbClr val="7E0021"/>
                </a:solidFill>
              </a:rPr>
              <a:t>Скипина</a:t>
            </a:r>
            <a:r>
              <a:rPr lang="ru-RU" b="1" dirty="0">
                <a:solidFill>
                  <a:srgbClr val="7E0021"/>
                </a:solidFill>
              </a:rPr>
              <a:t> Мария Николаевна</a:t>
            </a:r>
            <a:r>
              <a:rPr lang="ru-RU" b="1" dirty="0"/>
              <a:t> старший воспитатель </a:t>
            </a: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/>
              <a:t>первой  </a:t>
            </a:r>
            <a:r>
              <a:rPr lang="ru-RU" b="1" dirty="0"/>
              <a:t>квалификационной категории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4427538" y="2347913"/>
            <a:ext cx="1008062" cy="13684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3559175" y="2347913"/>
            <a:ext cx="873125" cy="15128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3775075" y="4221163"/>
            <a:ext cx="6572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3419475" y="5799138"/>
            <a:ext cx="360363" cy="1539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 flipV="1">
            <a:off x="4498975" y="1479550"/>
            <a:ext cx="1439863" cy="11620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 flipV="1">
            <a:off x="3127375" y="1479550"/>
            <a:ext cx="1377950" cy="12255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4427538" y="2347913"/>
            <a:ext cx="1008062" cy="13684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H="1">
            <a:off x="3559175" y="2347913"/>
            <a:ext cx="873125" cy="15128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H="1">
            <a:off x="3775075" y="4221163"/>
            <a:ext cx="6572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3419475" y="5799138"/>
            <a:ext cx="360363" cy="1539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775" y="517525"/>
            <a:ext cx="1187450" cy="1282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1"/>
          <p:cNvSpPr>
            <a:spLocks noChangeArrowheads="1"/>
          </p:cNvSpPr>
          <p:nvPr/>
        </p:nvSpPr>
        <p:spPr bwMode="auto">
          <a:xfrm rot="18780000">
            <a:off x="2302669" y="1343819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 flipV="1">
            <a:off x="3851275" y="1912938"/>
            <a:ext cx="43180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624138" y="2852738"/>
            <a:ext cx="1230312" cy="4318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>
            <a:off x="3776663" y="4221163"/>
            <a:ext cx="582612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V="1">
            <a:off x="2627313" y="2706688"/>
            <a:ext cx="1587" cy="509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H="1" flipV="1">
            <a:off x="3703638" y="1841500"/>
            <a:ext cx="582612" cy="1508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3579813" y="2608263"/>
            <a:ext cx="776287" cy="89376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1"/>
          <p:cNvSpPr>
            <a:spLocks noChangeArrowheads="1"/>
          </p:cNvSpPr>
          <p:nvPr/>
        </p:nvSpPr>
        <p:spPr bwMode="auto">
          <a:xfrm rot="2640000">
            <a:off x="5113338" y="1339850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5003800" y="2924175"/>
            <a:ext cx="1079500" cy="3603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H="1" flipV="1">
            <a:off x="4497388" y="1984375"/>
            <a:ext cx="43815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>
            <a:off x="3730625" y="4191000"/>
            <a:ext cx="582613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V="1">
            <a:off x="4487863" y="1841500"/>
            <a:ext cx="588962" cy="1762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>
            <a:off x="6081713" y="2781300"/>
            <a:ext cx="77787" cy="5032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H="1">
            <a:off x="4352925" y="2636838"/>
            <a:ext cx="942975" cy="82073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4427538" y="2347913"/>
            <a:ext cx="1008062" cy="13684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3559175" y="2347913"/>
            <a:ext cx="873125" cy="15128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3775075" y="4221163"/>
            <a:ext cx="6572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3419475" y="5799138"/>
            <a:ext cx="360363" cy="1539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/>
          <p:cNvSpPr>
            <a:spLocks noChangeArrowheads="1"/>
          </p:cNvSpPr>
          <p:nvPr/>
        </p:nvSpPr>
        <p:spPr bwMode="auto">
          <a:xfrm rot="18780000">
            <a:off x="2302669" y="1343819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 flipV="1">
            <a:off x="3851275" y="1912938"/>
            <a:ext cx="43180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H="1">
            <a:off x="2624138" y="2852738"/>
            <a:ext cx="1230312" cy="4318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776663" y="4221163"/>
            <a:ext cx="582612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V="1">
            <a:off x="2627313" y="2706688"/>
            <a:ext cx="1587" cy="509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H="1" flipV="1">
            <a:off x="3703638" y="1841500"/>
            <a:ext cx="582612" cy="1508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579813" y="2608263"/>
            <a:ext cx="776287" cy="89376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 noChangeArrowheads="1"/>
          </p:cNvSpPr>
          <p:nvPr/>
        </p:nvSpPr>
        <p:spPr bwMode="auto">
          <a:xfrm rot="2640000">
            <a:off x="5113338" y="1339850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5003800" y="2924175"/>
            <a:ext cx="1079500" cy="3603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H="1" flipV="1">
            <a:off x="4497388" y="1984375"/>
            <a:ext cx="43815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H="1">
            <a:off x="3730625" y="4191000"/>
            <a:ext cx="582613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flipV="1">
            <a:off x="4487863" y="1841500"/>
            <a:ext cx="588962" cy="1762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H="1">
            <a:off x="6081713" y="2781300"/>
            <a:ext cx="77787" cy="5032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>
            <a:off x="4352925" y="2636838"/>
            <a:ext cx="942975" cy="82073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1"/>
          <p:cNvSpPr>
            <a:spLocks noChangeArrowheads="1"/>
          </p:cNvSpPr>
          <p:nvPr/>
        </p:nvSpPr>
        <p:spPr bwMode="auto">
          <a:xfrm rot="18780000">
            <a:off x="2302669" y="1343819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 flipV="1">
            <a:off x="3851275" y="1912938"/>
            <a:ext cx="43180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H="1">
            <a:off x="2624138" y="2852738"/>
            <a:ext cx="1230312" cy="4318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>
            <a:off x="3776663" y="4221163"/>
            <a:ext cx="582612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 flipV="1">
            <a:off x="2627313" y="2706688"/>
            <a:ext cx="1587" cy="509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 flipV="1">
            <a:off x="3703638" y="1841500"/>
            <a:ext cx="582612" cy="1508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3579813" y="2608263"/>
            <a:ext cx="776287" cy="89376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1"/>
          <p:cNvSpPr>
            <a:spLocks noChangeArrowheads="1"/>
          </p:cNvSpPr>
          <p:nvPr/>
        </p:nvSpPr>
        <p:spPr bwMode="auto">
          <a:xfrm rot="2640000">
            <a:off x="5113338" y="1339850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5003800" y="2924175"/>
            <a:ext cx="1079500" cy="3603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H="1" flipV="1">
            <a:off x="4497388" y="1984375"/>
            <a:ext cx="43815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>
            <a:off x="3730625" y="4191000"/>
            <a:ext cx="582613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V="1">
            <a:off x="4487863" y="1841500"/>
            <a:ext cx="588962" cy="1762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 flipH="1">
            <a:off x="6081713" y="2781300"/>
            <a:ext cx="77787" cy="5032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H="1">
            <a:off x="4352925" y="2636838"/>
            <a:ext cx="942975" cy="82073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1"/>
          <p:cNvSpPr>
            <a:spLocks noChangeArrowheads="1"/>
          </p:cNvSpPr>
          <p:nvPr/>
        </p:nvSpPr>
        <p:spPr bwMode="auto">
          <a:xfrm rot="18780000">
            <a:off x="2302669" y="1343819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18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 flipV="1">
            <a:off x="3851275" y="1912938"/>
            <a:ext cx="43180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H="1">
            <a:off x="2624138" y="2852738"/>
            <a:ext cx="1230312" cy="4318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H="1">
            <a:off x="3776663" y="4221163"/>
            <a:ext cx="582612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V="1">
            <a:off x="2627313" y="2706688"/>
            <a:ext cx="1587" cy="509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 flipV="1">
            <a:off x="3703638" y="1841500"/>
            <a:ext cx="582612" cy="1508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3579813" y="2608263"/>
            <a:ext cx="776287" cy="89376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1"/>
          <p:cNvSpPr>
            <a:spLocks noChangeArrowheads="1"/>
          </p:cNvSpPr>
          <p:nvPr/>
        </p:nvSpPr>
        <p:spPr bwMode="auto">
          <a:xfrm rot="2640000">
            <a:off x="5113338" y="1339850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4356100" y="3429000"/>
            <a:ext cx="1588" cy="792163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5003800" y="2924175"/>
            <a:ext cx="1079500" cy="3603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H="1" flipV="1">
            <a:off x="4497388" y="1984375"/>
            <a:ext cx="438150" cy="9429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4356100" y="4221163"/>
            <a:ext cx="7207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H="1">
            <a:off x="3730625" y="4191000"/>
            <a:ext cx="582613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V="1">
            <a:off x="4487863" y="1841500"/>
            <a:ext cx="588962" cy="1762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 flipH="1">
            <a:off x="6081713" y="2781300"/>
            <a:ext cx="77787" cy="5032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H="1">
            <a:off x="4352925" y="2636838"/>
            <a:ext cx="942975" cy="82073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 flipV="1">
            <a:off x="4427538" y="1984375"/>
            <a:ext cx="1296987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 flipH="1" flipV="1">
            <a:off x="3200400" y="1912938"/>
            <a:ext cx="1230313" cy="4381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V="1">
            <a:off x="3203575" y="1625600"/>
            <a:ext cx="576263" cy="2936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H="1" flipV="1">
            <a:off x="5072063" y="1625600"/>
            <a:ext cx="582612" cy="3667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89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360363"/>
            <a:ext cx="1439862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AutoShape 1"/>
          <p:cNvSpPr>
            <a:spLocks noChangeArrowheads="1"/>
          </p:cNvSpPr>
          <p:nvPr/>
        </p:nvSpPr>
        <p:spPr bwMode="auto">
          <a:xfrm>
            <a:off x="16192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38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28797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 flipH="1" flipV="1">
            <a:off x="3057525" y="3776663"/>
            <a:ext cx="185738" cy="18065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V="1">
            <a:off x="3060700" y="3236913"/>
            <a:ext cx="1439863" cy="546100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AutoShape 1"/>
          <p:cNvSpPr>
            <a:spLocks noChangeArrowheads="1"/>
          </p:cNvSpPr>
          <p:nvPr/>
        </p:nvSpPr>
        <p:spPr bwMode="auto">
          <a:xfrm>
            <a:off x="57594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6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59404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V="1">
            <a:off x="5580063" y="3957638"/>
            <a:ext cx="179387" cy="16256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 flipH="1" flipV="1">
            <a:off x="4495800" y="3235325"/>
            <a:ext cx="1266825" cy="72707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1"/>
          <p:cNvSpPr>
            <a:spLocks noChangeArrowheads="1"/>
          </p:cNvSpPr>
          <p:nvPr/>
        </p:nvSpPr>
        <p:spPr bwMode="auto">
          <a:xfrm>
            <a:off x="16192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28797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 flipH="1" flipV="1">
            <a:off x="3057525" y="3776663"/>
            <a:ext cx="185738" cy="18065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3060700" y="3236913"/>
            <a:ext cx="1439863" cy="546100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AutoShape 1"/>
          <p:cNvSpPr>
            <a:spLocks noChangeArrowheads="1"/>
          </p:cNvSpPr>
          <p:nvPr/>
        </p:nvSpPr>
        <p:spPr bwMode="auto">
          <a:xfrm>
            <a:off x="57594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59404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 flipV="1">
            <a:off x="5580063" y="3957638"/>
            <a:ext cx="179387" cy="16256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 flipH="1" flipV="1">
            <a:off x="4495800" y="3235325"/>
            <a:ext cx="1266825" cy="72707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4498975" y="1479550"/>
            <a:ext cx="1439863" cy="11620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 flipV="1">
            <a:off x="3127375" y="1479550"/>
            <a:ext cx="1377950" cy="12255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0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AutoShape 1"/>
          <p:cNvSpPr>
            <a:spLocks noChangeArrowheads="1"/>
          </p:cNvSpPr>
          <p:nvPr/>
        </p:nvSpPr>
        <p:spPr bwMode="auto">
          <a:xfrm>
            <a:off x="16192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0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28797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 flipH="1" flipV="1">
            <a:off x="3057525" y="3776663"/>
            <a:ext cx="185738" cy="18065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 flipV="1">
            <a:off x="3060700" y="3236913"/>
            <a:ext cx="1439863" cy="546100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AutoShape 1"/>
          <p:cNvSpPr>
            <a:spLocks noChangeArrowheads="1"/>
          </p:cNvSpPr>
          <p:nvPr/>
        </p:nvSpPr>
        <p:spPr bwMode="auto">
          <a:xfrm>
            <a:off x="57594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78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59404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V="1">
            <a:off x="5580063" y="3957638"/>
            <a:ext cx="179387" cy="16256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H="1" flipV="1">
            <a:off x="4495800" y="3235325"/>
            <a:ext cx="1266825" cy="72707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AutoShape 1"/>
          <p:cNvSpPr>
            <a:spLocks noChangeArrowheads="1"/>
          </p:cNvSpPr>
          <p:nvPr/>
        </p:nvSpPr>
        <p:spPr bwMode="auto">
          <a:xfrm>
            <a:off x="16192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6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28797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 flipH="1" flipV="1">
            <a:off x="3057525" y="3776663"/>
            <a:ext cx="185738" cy="180657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V="1">
            <a:off x="3060700" y="3236913"/>
            <a:ext cx="1439863" cy="546100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AutoShape 1"/>
          <p:cNvSpPr>
            <a:spLocks noChangeArrowheads="1"/>
          </p:cNvSpPr>
          <p:nvPr/>
        </p:nvSpPr>
        <p:spPr bwMode="auto">
          <a:xfrm>
            <a:off x="5759450" y="287972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74" name="Line 2"/>
          <p:cNvSpPr>
            <a:spLocks noChangeShapeType="1"/>
          </p:cNvSpPr>
          <p:nvPr/>
        </p:nvSpPr>
        <p:spPr bwMode="auto">
          <a:xfrm flipH="1">
            <a:off x="4424363" y="3240088"/>
            <a:ext cx="79375" cy="1052512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5940425" y="4140200"/>
            <a:ext cx="1588" cy="14398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 flipV="1">
            <a:off x="5580063" y="3957638"/>
            <a:ext cx="179387" cy="16256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 flipH="1" flipV="1">
            <a:off x="4495800" y="3235325"/>
            <a:ext cx="1266825" cy="72707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39750"/>
            <a:ext cx="1439863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AutoShape 1"/>
          <p:cNvSpPr>
            <a:spLocks noChangeArrowheads="1"/>
          </p:cNvSpPr>
          <p:nvPr/>
        </p:nvSpPr>
        <p:spPr bwMode="auto">
          <a:xfrm>
            <a:off x="3851275" y="98107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2" name="Line 2"/>
          <p:cNvSpPr>
            <a:spLocks noChangeShapeType="1"/>
          </p:cNvSpPr>
          <p:nvPr/>
        </p:nvSpPr>
        <p:spPr bwMode="auto">
          <a:xfrm flipH="1">
            <a:off x="3992563" y="2492375"/>
            <a:ext cx="438150" cy="1512888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>
            <a:off x="4283075" y="2852738"/>
            <a:ext cx="1081088" cy="2873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3995738" y="4005263"/>
            <a:ext cx="936625" cy="5032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4211638" y="5732463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 flipV="1">
            <a:off x="4211638" y="4505325"/>
            <a:ext cx="720725" cy="12303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46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AutoShape 1"/>
          <p:cNvSpPr>
            <a:spLocks noChangeArrowheads="1"/>
          </p:cNvSpPr>
          <p:nvPr/>
        </p:nvSpPr>
        <p:spPr bwMode="auto">
          <a:xfrm>
            <a:off x="3851275" y="98107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0" name="Line 2"/>
          <p:cNvSpPr>
            <a:spLocks noChangeShapeType="1"/>
          </p:cNvSpPr>
          <p:nvPr/>
        </p:nvSpPr>
        <p:spPr bwMode="auto">
          <a:xfrm flipH="1">
            <a:off x="3992563" y="2492375"/>
            <a:ext cx="438150" cy="1512888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4283075" y="2852738"/>
            <a:ext cx="1081088" cy="2873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3995738" y="4005263"/>
            <a:ext cx="936625" cy="5032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4211638" y="5732463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V="1">
            <a:off x="4211638" y="4505325"/>
            <a:ext cx="720725" cy="12303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39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AutoShape 1"/>
          <p:cNvSpPr>
            <a:spLocks noChangeArrowheads="1"/>
          </p:cNvSpPr>
          <p:nvPr/>
        </p:nvSpPr>
        <p:spPr bwMode="auto">
          <a:xfrm>
            <a:off x="3851275" y="98107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18" name="Line 2"/>
          <p:cNvSpPr>
            <a:spLocks noChangeShapeType="1"/>
          </p:cNvSpPr>
          <p:nvPr/>
        </p:nvSpPr>
        <p:spPr bwMode="auto">
          <a:xfrm flipH="1">
            <a:off x="3992563" y="2492375"/>
            <a:ext cx="438150" cy="1512888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>
            <a:off x="4283075" y="2852738"/>
            <a:ext cx="1081088" cy="2873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3995738" y="4005263"/>
            <a:ext cx="936625" cy="5032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4211638" y="5732463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 flipV="1">
            <a:off x="4211638" y="4505325"/>
            <a:ext cx="720725" cy="12303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3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AutoShape 1"/>
          <p:cNvSpPr>
            <a:spLocks noChangeArrowheads="1"/>
          </p:cNvSpPr>
          <p:nvPr/>
        </p:nvSpPr>
        <p:spPr bwMode="auto">
          <a:xfrm>
            <a:off x="3851275" y="98107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6" name="Line 2"/>
          <p:cNvSpPr>
            <a:spLocks noChangeShapeType="1"/>
          </p:cNvSpPr>
          <p:nvPr/>
        </p:nvSpPr>
        <p:spPr bwMode="auto">
          <a:xfrm flipH="1">
            <a:off x="3992563" y="2492375"/>
            <a:ext cx="438150" cy="1512888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>
            <a:off x="4283075" y="2852738"/>
            <a:ext cx="1081088" cy="2873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95738" y="4005263"/>
            <a:ext cx="936625" cy="5032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4211638" y="5732463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 flipV="1">
            <a:off x="4211638" y="4505325"/>
            <a:ext cx="720725" cy="123031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1" name="Line 3"/>
          <p:cNvSpPr>
            <a:spLocks noChangeShapeType="1"/>
          </p:cNvSpPr>
          <p:nvPr/>
        </p:nvSpPr>
        <p:spPr bwMode="auto">
          <a:xfrm>
            <a:off x="4427538" y="2347913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 flipH="1">
            <a:off x="3344863" y="2347913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 flipH="1">
            <a:off x="3776663" y="4221163"/>
            <a:ext cx="65405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 flipV="1">
            <a:off x="3275013" y="5802313"/>
            <a:ext cx="503237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>
            <a:off x="3348038" y="3140075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V="1">
            <a:off x="4498975" y="3136900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138" y="720725"/>
            <a:ext cx="1260475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AutoShape 1"/>
          <p:cNvSpPr>
            <a:spLocks noChangeArrowheads="1"/>
          </p:cNvSpPr>
          <p:nvPr/>
        </p:nvSpPr>
        <p:spPr bwMode="auto">
          <a:xfrm>
            <a:off x="1835150" y="549275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4" name="Line 2"/>
          <p:cNvSpPr>
            <a:spLocks noChangeShapeType="1"/>
          </p:cNvSpPr>
          <p:nvPr/>
        </p:nvSpPr>
        <p:spPr bwMode="auto">
          <a:xfrm>
            <a:off x="2555875" y="2060575"/>
            <a:ext cx="1588" cy="2160588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5" name="Line 3"/>
          <p:cNvSpPr>
            <a:spLocks noChangeShapeType="1"/>
          </p:cNvSpPr>
          <p:nvPr/>
        </p:nvSpPr>
        <p:spPr bwMode="auto">
          <a:xfrm>
            <a:off x="2555875" y="2492375"/>
            <a:ext cx="936625" cy="7921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 flipH="1">
            <a:off x="1473200" y="2492375"/>
            <a:ext cx="1085850" cy="7921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2555875" y="4221163"/>
            <a:ext cx="144463" cy="17192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 flipH="1">
            <a:off x="2336800" y="4221163"/>
            <a:ext cx="222250" cy="17192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>
            <a:off x="2700338" y="5940425"/>
            <a:ext cx="539750" cy="1793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0" name="Line 8"/>
          <p:cNvSpPr>
            <a:spLocks noChangeShapeType="1"/>
          </p:cNvSpPr>
          <p:nvPr/>
        </p:nvSpPr>
        <p:spPr bwMode="auto">
          <a:xfrm flipV="1">
            <a:off x="1800225" y="5937250"/>
            <a:ext cx="539750" cy="1857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>
            <a:off x="1547813" y="3284538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2" name="Line 10"/>
          <p:cNvSpPr>
            <a:spLocks noChangeShapeType="1"/>
          </p:cNvSpPr>
          <p:nvPr/>
        </p:nvSpPr>
        <p:spPr bwMode="auto">
          <a:xfrm flipV="1">
            <a:off x="2555875" y="3281363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3" name="AutoShape 11"/>
          <p:cNvSpPr>
            <a:spLocks noChangeArrowheads="1"/>
          </p:cNvSpPr>
          <p:nvPr/>
        </p:nvSpPr>
        <p:spPr bwMode="auto">
          <a:xfrm>
            <a:off x="6443663" y="692150"/>
            <a:ext cx="1439862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7164388" y="2205038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>
            <a:off x="7164388" y="2636838"/>
            <a:ext cx="936625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auto">
          <a:xfrm flipH="1">
            <a:off x="6081713" y="2636838"/>
            <a:ext cx="1085850" cy="79216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>
            <a:off x="7164388" y="4365625"/>
            <a:ext cx="936625" cy="16557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 flipH="1">
            <a:off x="6332538" y="4319588"/>
            <a:ext cx="869950" cy="1763712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Line 17"/>
          <p:cNvSpPr>
            <a:spLocks noChangeShapeType="1"/>
          </p:cNvSpPr>
          <p:nvPr/>
        </p:nvSpPr>
        <p:spPr bwMode="auto">
          <a:xfrm>
            <a:off x="8101013" y="60213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0" name="Line 18"/>
          <p:cNvSpPr>
            <a:spLocks noChangeShapeType="1"/>
          </p:cNvSpPr>
          <p:nvPr/>
        </p:nvSpPr>
        <p:spPr bwMode="auto">
          <a:xfrm flipV="1">
            <a:off x="5795963" y="6018213"/>
            <a:ext cx="566737" cy="777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>
            <a:off x="6156325" y="3429000"/>
            <a:ext cx="1079500" cy="21590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2" name="Line 20"/>
          <p:cNvSpPr>
            <a:spLocks noChangeShapeType="1"/>
          </p:cNvSpPr>
          <p:nvPr/>
        </p:nvSpPr>
        <p:spPr bwMode="auto">
          <a:xfrm flipV="1">
            <a:off x="7164388" y="3425825"/>
            <a:ext cx="936625" cy="2222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453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133600"/>
            <a:ext cx="431800" cy="345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4534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1801813"/>
            <a:ext cx="431800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4427538" y="2132013"/>
            <a:ext cx="1587" cy="2160587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4427538" y="2347913"/>
            <a:ext cx="1008062" cy="13684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3559175" y="2347913"/>
            <a:ext cx="873125" cy="15128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427538" y="4221163"/>
            <a:ext cx="647700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3775075" y="4221163"/>
            <a:ext cx="657225" cy="15843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3419475" y="5799138"/>
            <a:ext cx="360363" cy="1539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5075238" y="5805488"/>
            <a:ext cx="431800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4498975" y="1479550"/>
            <a:ext cx="1439863" cy="11620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 flipV="1">
            <a:off x="3127375" y="1479550"/>
            <a:ext cx="1377950" cy="1225550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"/>
          <p:cNvSpPr>
            <a:spLocks noChangeArrowheads="1"/>
          </p:cNvSpPr>
          <p:nvPr/>
        </p:nvSpPr>
        <p:spPr bwMode="auto">
          <a:xfrm>
            <a:off x="3708400" y="620713"/>
            <a:ext cx="1439863" cy="1511300"/>
          </a:xfrm>
          <a:prstGeom prst="smileyFace">
            <a:avLst>
              <a:gd name="adj" fmla="val 4653"/>
            </a:avLst>
          </a:prstGeom>
          <a:solidFill>
            <a:srgbClr val="00FFFF"/>
          </a:solidFill>
          <a:ln w="61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4427538" y="2132013"/>
            <a:ext cx="1587" cy="2447925"/>
          </a:xfrm>
          <a:prstGeom prst="line">
            <a:avLst/>
          </a:prstGeom>
          <a:noFill/>
          <a:ln w="111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4427538" y="2347913"/>
            <a:ext cx="1800225" cy="158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2693988" y="2347913"/>
            <a:ext cx="1738312" cy="71437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4427538" y="4581525"/>
            <a:ext cx="792162" cy="1800225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3630613" y="4581525"/>
            <a:ext cx="801687" cy="1871663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3275013" y="6448425"/>
            <a:ext cx="360362" cy="15398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219700" y="6381750"/>
            <a:ext cx="431800" cy="71438"/>
          </a:xfrm>
          <a:prstGeom prst="line">
            <a:avLst/>
          </a:prstGeom>
          <a:noFill/>
          <a:ln w="756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34487</TotalTime>
  <Words>23</Words>
  <PresentationFormat>Экран (4:3)</PresentationFormat>
  <Paragraphs>6</Paragraphs>
  <Slides>58</Slides>
  <Notes>58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МУНИЦИПАЛЬНОЕ БЮДЖЕТНОЕ ДОШКОЛЬНОЕ ОБРАЗОВАТЕЛЬНОЕ УЧРЕЖДЕНИЕ —  ДЕТСКИЙ САД «ЗВЁЗДОЧКА»  Саратовская область, Советский район, р.п. Степное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Мария</dc:creator>
  <cp:lastModifiedBy>Мария</cp:lastModifiedBy>
  <cp:revision>6</cp:revision>
  <cp:lastPrinted>1601-01-01T00:00:00Z</cp:lastPrinted>
  <dcterms:created xsi:type="dcterms:W3CDTF">1601-01-01T00:00:00Z</dcterms:created>
  <dcterms:modified xsi:type="dcterms:W3CDTF">2019-12-03T11:05:44Z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